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881813" cy="9296400"/>
  <p:embeddedFontLst>
    <p:embeddedFont>
      <p:font typeface="굴림체" panose="020B0503020000020004" pitchFamily="49" charset="-127"/>
      <p:regular r:id="rId5"/>
    </p:embeddedFont>
    <p:embeddedFont>
      <p:font typeface="맑은 고딕" panose="020B0503020000020004" pitchFamily="34" charset="-127"/>
      <p:regular r:id="rId6"/>
      <p:bold r:id="rId7"/>
    </p:embeddedFont>
    <p:embeddedFont>
      <p:font typeface="B Nazanin" panose="00000400000000000000" pitchFamily="2" charset="-78"/>
      <p:regular r:id="rId8"/>
      <p:bold r:id="rId9"/>
    </p:embeddedFont>
    <p:embeddedFont>
      <p:font typeface="B Titr" panose="00000700000000000000" pitchFamily="2" charset="-78"/>
      <p:bold r:id="rId10"/>
    </p:embeddedFont>
  </p:embeddedFontLst>
  <p:custDataLst>
    <p:tags r:id="rId1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6A7538"/>
    <a:srgbClr val="736356"/>
    <a:srgbClr val="F3A5A5"/>
    <a:srgbClr val="1A274A"/>
    <a:srgbClr val="EA5C5B"/>
    <a:srgbClr val="FFCC00"/>
    <a:srgbClr val="592A34"/>
    <a:srgbClr val="DBAFB8"/>
    <a:srgbClr val="B35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767" autoAdjust="0"/>
  </p:normalViewPr>
  <p:slideViewPr>
    <p:cSldViewPr>
      <p:cViewPr varScale="1">
        <p:scale>
          <a:sx n="65" d="100"/>
          <a:sy n="65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30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5832648" cy="2161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420934" y="1412776"/>
            <a:ext cx="388737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648205" y="4704779"/>
            <a:ext cx="2677638" cy="843970"/>
          </a:xfrm>
        </p:spPr>
        <p:txBody>
          <a:bodyPr>
            <a:normAutofit/>
          </a:bodyPr>
          <a:lstStyle/>
          <a:p>
            <a:pPr algn="ctr" rtl="1"/>
            <a:r>
              <a:rPr lang="fa-IR" altLang="ko-KR" sz="1400" dirty="0">
                <a:solidFill>
                  <a:srgbClr val="736356"/>
                </a:solidFill>
                <a:cs typeface="B Titr" panose="00000700000000000000" pitchFamily="2" charset="-78"/>
              </a:rPr>
              <a:t>عضو هیات علمی</a:t>
            </a:r>
          </a:p>
          <a:p>
            <a:pPr algn="ctr" rtl="1"/>
            <a:r>
              <a:rPr lang="fa-IR" altLang="ko-KR" sz="1200" dirty="0">
                <a:solidFill>
                  <a:srgbClr val="736356"/>
                </a:solidFill>
                <a:cs typeface="B Titr" panose="00000700000000000000" pitchFamily="2" charset="-78"/>
              </a:rPr>
              <a:t>مدیرگروه گفتاردرمانی</a:t>
            </a:r>
          </a:p>
          <a:p>
            <a:pPr algn="ctr" rtl="1"/>
            <a:r>
              <a:rPr lang="fa-IR" altLang="ko-KR" sz="1200" dirty="0">
                <a:solidFill>
                  <a:srgbClr val="736356"/>
                </a:solidFill>
                <a:cs typeface="B Titr" panose="00000700000000000000" pitchFamily="2" charset="-78"/>
              </a:rPr>
              <a:t>سرپرست کمیته تحقیقات دانشجویی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619807" y="3619630"/>
            <a:ext cx="2734434" cy="709567"/>
          </a:xfrm>
        </p:spPr>
        <p:txBody>
          <a:bodyPr>
            <a:normAutofit fontScale="90000"/>
          </a:bodyPr>
          <a:lstStyle/>
          <a:p>
            <a:pPr lvl="0" algn="ctr" defTabSz="457200" latinLnBrk="0">
              <a:spcBef>
                <a:spcPts val="0"/>
              </a:spcBef>
            </a:pPr>
            <a:br>
              <a:rPr lang="fa-IR" sz="2800" b="0" dirty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</a:br>
            <a:r>
              <a:rPr lang="fa-IR" altLang="en-US" sz="2800" b="0" dirty="0">
                <a:solidFill>
                  <a:prstClr val="black"/>
                </a:solidFill>
                <a:cs typeface="B Titr" panose="00000700000000000000" pitchFamily="2" charset="-78"/>
              </a:rPr>
              <a:t>دکتر سلیمه جعفری</a:t>
            </a:r>
            <a:b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</a:br>
            <a:r>
              <a:rPr lang="fa-IR" sz="2200" dirty="0">
                <a:latin typeface="Times New Roman" panose="02020603050405020304" pitchFamily="18" charset="0"/>
                <a:cs typeface="B Titr" panose="00000700000000000000" pitchFamily="2" charset="-78"/>
              </a:rPr>
              <a:t>استادیار </a:t>
            </a:r>
            <a:endParaRPr lang="ko-KR" alt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BDDA8-956D-4B9C-9230-BB79C529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34453"/>
              </p:ext>
            </p:extLst>
          </p:nvPr>
        </p:nvGraphicFramePr>
        <p:xfrm>
          <a:off x="106646" y="1086890"/>
          <a:ext cx="6731907" cy="46370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2753">
                  <a:extLst>
                    <a:ext uri="{9D8B030D-6E8A-4147-A177-3AD203B41FA5}">
                      <a16:colId xmlns:a16="http://schemas.microsoft.com/office/drawing/2014/main" val="36085544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09411564"/>
                    </a:ext>
                  </a:extLst>
                </a:gridCol>
                <a:gridCol w="1338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717">
                  <a:extLst>
                    <a:ext uri="{9D8B030D-6E8A-4147-A177-3AD203B41FA5}">
                      <a16:colId xmlns:a16="http://schemas.microsoft.com/office/drawing/2014/main" val="2085601837"/>
                    </a:ext>
                  </a:extLst>
                </a:gridCol>
                <a:gridCol w="1036852">
                  <a:extLst>
                    <a:ext uri="{9D8B030D-6E8A-4147-A177-3AD203B41FA5}">
                      <a16:colId xmlns:a16="http://schemas.microsoft.com/office/drawing/2014/main" val="1290230847"/>
                    </a:ext>
                  </a:extLst>
                </a:gridCol>
              </a:tblGrid>
              <a:tr h="81894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16 - 15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15 - 12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latin typeface="Calibri Light (Body)"/>
                          <a:cs typeface="B Nazanin" panose="00000400000000000000" pitchFamily="2" charset="-78"/>
                        </a:rPr>
                        <a:t>12-10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10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روز هفته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14961"/>
                  </a:ext>
                </a:extLst>
              </a:tr>
              <a:tr h="80828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کارورزی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(کلینیک توانبخشی بیمارستان چمران )</a:t>
                      </a:r>
                    </a:p>
                    <a:p>
                      <a:pPr algn="ctr" rtl="1"/>
                      <a:endParaRPr lang="fa-IR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کارورزی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کلینیک توانبخشی بیمارستان چمران </a:t>
                      </a: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64016"/>
                  </a:ext>
                </a:extLst>
              </a:tr>
              <a:tr h="71843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مشاوره دانشجویان </a:t>
                      </a:r>
                    </a:p>
                    <a:p>
                      <a:pPr algn="ctr" rtl="1"/>
                      <a:r>
                        <a:rPr kumimoji="0" lang="fa-IR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ورودی 1402-1403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نامه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و کارشناسی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ارشد)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 تکاملی زبان(2)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یکشنبه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866443"/>
                  </a:ext>
                </a:extLst>
              </a:tr>
              <a:tr h="724408">
                <a:tc>
                  <a:txBody>
                    <a:bodyPr/>
                    <a:lstStyle/>
                    <a:p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جلسات شورای گروه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آموزشی، پژوهشی، بالینی</a:t>
                      </a: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امور آموزشی-بالینی گروه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اختلال تکاملی زبان(2)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دوشنبه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55700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algn="ctr"/>
                      <a:endParaRPr kumimoji="0" lang="en-US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ارتباط شناسی سالمندان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B Nazanin" panose="00000400000000000000" pitchFamily="2" charset="-78"/>
                        </a:rPr>
                        <a:t>(سالن 6)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 و تکامل گفتار و زبان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امور پژوهشی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سه 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371744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 algn="ctr"/>
                      <a:endParaRPr kumimoji="0" lang="en-US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جلسات امور فرهنگی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فوق برنامه دانشکده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مقدماتی بر عصب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روانشناسی زبان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ارشد)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1)</a:t>
                      </a:r>
                      <a:endParaRPr lang="fa-I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گفتاردرمانی مبتنی بر 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شواهد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(کارشناسی ارشد)</a:t>
                      </a: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(سالن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  <a:cs typeface="B Nazanin" panose="00000400000000000000" pitchFamily="2" charset="-78"/>
                        </a:rPr>
                        <a:t>چهارشنبه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8083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EDC491-F885-4194-ABA0-AA7F255AD112}"/>
              </a:ext>
            </a:extLst>
          </p:cNvPr>
          <p:cNvSpPr txBox="1"/>
          <p:nvPr/>
        </p:nvSpPr>
        <p:spPr>
          <a:xfrm>
            <a:off x="1122559" y="5946807"/>
            <a:ext cx="407077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fa-IR" dirty="0">
                <a:cs typeface="B Titr" panose="00000700000000000000" pitchFamily="2" charset="-78"/>
              </a:rPr>
              <a:t>   </a:t>
            </a:r>
            <a:endParaRPr lang="en-US" dirty="0">
              <a:cs typeface="B Titr" panose="00000700000000000000" pitchFamily="2" charset="-78"/>
            </a:endParaRPr>
          </a:p>
          <a:p>
            <a:pPr algn="r"/>
            <a:r>
              <a:rPr lang="fa-IR" sz="1600" dirty="0">
                <a:solidFill>
                  <a:srgbClr val="736356"/>
                </a:solidFill>
                <a:cs typeface="B Titr" panose="00000700000000000000" pitchFamily="2" charset="-78"/>
              </a:rPr>
              <a:t>                       </a:t>
            </a:r>
            <a:endParaRPr lang="fa-IR" sz="2000" dirty="0">
              <a:solidFill>
                <a:srgbClr val="736356"/>
              </a:solidFill>
              <a:cs typeface="B Titr" panose="00000700000000000000" pitchFamily="2" charset="-78"/>
            </a:endParaRPr>
          </a:p>
          <a:p>
            <a:r>
              <a:rPr lang="en-US" b="1" dirty="0">
                <a:solidFill>
                  <a:srgbClr val="736356"/>
                </a:solidFill>
                <a:cs typeface="B Titr" panose="00000700000000000000" pitchFamily="2" charset="-78"/>
              </a:rPr>
              <a:t>                                                                       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FAAB6-D932-411F-BF80-60CBBC25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55" y="14415"/>
            <a:ext cx="1020169" cy="1038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86161-2691-4D2D-B7A2-F4DB8266C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6" y="6076392"/>
            <a:ext cx="312464" cy="2948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DB9317-4399-4DCE-8D95-B2DF22AC3CCD}"/>
              </a:ext>
            </a:extLst>
          </p:cNvPr>
          <p:cNvSpPr/>
          <p:nvPr/>
        </p:nvSpPr>
        <p:spPr>
          <a:xfrm>
            <a:off x="7169332" y="6074264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rgbClr val="736356"/>
                </a:solidFill>
                <a:cs typeface="B Titr" panose="00000700000000000000" pitchFamily="2" charset="-78"/>
              </a:rPr>
              <a:t>اتاق شماره 308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FF57B-A20E-4695-828E-BEAE2F7299C5}"/>
              </a:ext>
            </a:extLst>
          </p:cNvPr>
          <p:cNvSpPr txBox="1"/>
          <p:nvPr/>
        </p:nvSpPr>
        <p:spPr>
          <a:xfrm>
            <a:off x="106647" y="634181"/>
            <a:ext cx="673190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دانشکده علوم توانبخشی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CC9FAF0-8621-4179-AE47-33E73D305811}"/>
              </a:ext>
            </a:extLst>
          </p:cNvPr>
          <p:cNvSpPr txBox="1">
            <a:spLocks/>
          </p:cNvSpPr>
          <p:nvPr/>
        </p:nvSpPr>
        <p:spPr>
          <a:xfrm>
            <a:off x="6313330" y="1715307"/>
            <a:ext cx="28976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pPr algn="ctr"/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عکس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817" y="5992884"/>
            <a:ext cx="2012840" cy="46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657" y="5946807"/>
            <a:ext cx="944962" cy="640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702AB-2568-4F90-A674-1A8713F44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91" y="1410109"/>
            <a:ext cx="1621702" cy="22104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10266</TotalTime>
  <Words>155</Words>
  <Application>Microsoft Office PowerPoint</Application>
  <PresentationFormat>On-screen Show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맑은 고딕</vt:lpstr>
      <vt:lpstr>Times New Roman</vt:lpstr>
      <vt:lpstr>Calibri Light</vt:lpstr>
      <vt:lpstr>B Nazanin</vt:lpstr>
      <vt:lpstr>Calibri</vt:lpstr>
      <vt:lpstr>Arial</vt:lpstr>
      <vt:lpstr>B Titr</vt:lpstr>
      <vt:lpstr>굴림체</vt:lpstr>
      <vt:lpstr>Calibri Light (Body)</vt:lpstr>
      <vt:lpstr>Office 테마</vt:lpstr>
      <vt:lpstr> دکتر سلیمه جعفری استادیار 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فرحناز کرمی</cp:lastModifiedBy>
  <cp:revision>31</cp:revision>
  <cp:lastPrinted>2024-02-12T07:33:49Z</cp:lastPrinted>
  <dcterms:created xsi:type="dcterms:W3CDTF">2010-02-01T08:03:16Z</dcterms:created>
  <dcterms:modified xsi:type="dcterms:W3CDTF">2025-02-18T04:52:09Z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310765E3-2E85-4C75-8756-589063424749</vt:lpwstr>
  </property>
  <property fmtid="{D5CDD505-2E9C-101B-9397-08002B2CF9AE}" pid="3" name="ArticulatePath">
    <vt:lpwstr>even-time-table</vt:lpwstr>
  </property>
</Properties>
</file>